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7" r:id="rId2"/>
    <p:sldId id="258" r:id="rId3"/>
    <p:sldId id="340" r:id="rId4"/>
    <p:sldId id="325" r:id="rId5"/>
    <p:sldId id="259" r:id="rId6"/>
    <p:sldId id="260" r:id="rId7"/>
    <p:sldId id="341" r:id="rId8"/>
    <p:sldId id="326" r:id="rId9"/>
    <p:sldId id="303" r:id="rId10"/>
    <p:sldId id="262" r:id="rId11"/>
    <p:sldId id="263" r:id="rId12"/>
    <p:sldId id="327" r:id="rId13"/>
    <p:sldId id="264" r:id="rId14"/>
    <p:sldId id="265" r:id="rId15"/>
    <p:sldId id="266" r:id="rId16"/>
    <p:sldId id="328" r:id="rId17"/>
    <p:sldId id="267" r:id="rId18"/>
    <p:sldId id="268" r:id="rId19"/>
    <p:sldId id="269" r:id="rId20"/>
    <p:sldId id="329" r:id="rId21"/>
    <p:sldId id="270" r:id="rId22"/>
    <p:sldId id="346" r:id="rId23"/>
    <p:sldId id="304" r:id="rId24"/>
    <p:sldId id="272" r:id="rId25"/>
    <p:sldId id="330" r:id="rId26"/>
    <p:sldId id="273" r:id="rId27"/>
    <p:sldId id="274" r:id="rId28"/>
    <p:sldId id="275" r:id="rId29"/>
    <p:sldId id="331" r:id="rId30"/>
    <p:sldId id="276" r:id="rId31"/>
    <p:sldId id="305" r:id="rId32"/>
    <p:sldId id="306" r:id="rId33"/>
    <p:sldId id="332" r:id="rId34"/>
    <p:sldId id="307" r:id="rId35"/>
    <p:sldId id="280" r:id="rId36"/>
    <p:sldId id="343" r:id="rId37"/>
    <p:sldId id="333" r:id="rId38"/>
    <p:sldId id="281" r:id="rId39"/>
    <p:sldId id="282" r:id="rId40"/>
    <p:sldId id="283" r:id="rId41"/>
    <p:sldId id="334" r:id="rId42"/>
    <p:sldId id="284" r:id="rId43"/>
    <p:sldId id="347" r:id="rId44"/>
    <p:sldId id="285" r:id="rId45"/>
    <p:sldId id="286" r:id="rId46"/>
    <p:sldId id="335" r:id="rId47"/>
    <p:sldId id="308" r:id="rId48"/>
    <p:sldId id="288" r:id="rId49"/>
    <p:sldId id="342" r:id="rId50"/>
    <p:sldId id="336" r:id="rId51"/>
    <p:sldId id="289" r:id="rId52"/>
    <p:sldId id="290" r:id="rId53"/>
    <p:sldId id="291" r:id="rId54"/>
    <p:sldId id="337" r:id="rId55"/>
    <p:sldId id="292" r:id="rId56"/>
    <p:sldId id="293" r:id="rId57"/>
    <p:sldId id="294" r:id="rId58"/>
    <p:sldId id="338" r:id="rId59"/>
    <p:sldId id="295" r:id="rId60"/>
    <p:sldId id="296" r:id="rId61"/>
    <p:sldId id="297" r:id="rId62"/>
    <p:sldId id="339" r:id="rId6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37" d="100"/>
          <a:sy n="37" d="100"/>
        </p:scale>
        <p:origin x="-3640" y="-17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36A6-C362-A54E-9CAE-CE86B8EFD4DC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A815-F9B0-0744-AACB-40C496F2B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2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High</a:t>
            </a:r>
            <a:r>
              <a:rPr lang="en-US" baseline="0" dirty="0" smtClean="0"/>
              <a:t> Res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0A815-F9B0-0744-AACB-40C496F2B7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8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6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8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9275500">
            <a:off x="289972" y="3360591"/>
            <a:ext cx="1830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Designed by </a:t>
            </a:r>
          </a:p>
          <a:p>
            <a:r>
              <a:rPr lang="en-US" dirty="0" smtClean="0"/>
              <a:t>Terry Watkins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4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cloudpassage</a:t>
            </a:r>
            <a:endParaRPr lang="en-US" dirty="0"/>
          </a:p>
        </p:txBody>
      </p:sp>
      <p:pic>
        <p:nvPicPr>
          <p:cNvPr id="4" name="Content Placeholder 3" descr="CP-logo-color-PM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0961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netuitive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258" b="-45258"/>
          <a:stretch>
            <a:fillRect/>
          </a:stretch>
        </p:blipFill>
        <p:spPr bwMode="auto">
          <a:xfrm>
            <a:off x="457200" y="850583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8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Etherpad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e.devopsdaysdc.org</a:t>
            </a:r>
            <a:endParaRPr lang="en-US" dirty="0" smtClean="0"/>
          </a:p>
          <a:p>
            <a:pPr lvl="1"/>
            <a:r>
              <a:rPr lang="en-US" dirty="0"/>
              <a:t>We Are Hiring</a:t>
            </a:r>
          </a:p>
          <a:p>
            <a:pPr lvl="1"/>
            <a:r>
              <a:rPr lang="en-US" dirty="0"/>
              <a:t>Looking for </a:t>
            </a:r>
            <a:r>
              <a:rPr lang="en-US" dirty="0" smtClean="0"/>
              <a:t>Work</a:t>
            </a:r>
          </a:p>
          <a:p>
            <a:pPr lvl="1"/>
            <a:r>
              <a:rPr lang="en-US" dirty="0" smtClean="0"/>
              <a:t>Reading List</a:t>
            </a:r>
          </a:p>
          <a:p>
            <a:pPr lvl="1"/>
            <a:r>
              <a:rPr lang="en-US" dirty="0" smtClean="0"/>
              <a:t>Social Media</a:t>
            </a:r>
            <a:endParaRPr lang="en-US" dirty="0"/>
          </a:p>
          <a:p>
            <a:pPr lvl="1"/>
            <a:r>
              <a:rPr lang="en-US" dirty="0" smtClean="0"/>
              <a:t>Feedback on </a:t>
            </a:r>
            <a:r>
              <a:rPr lang="en-US" dirty="0" err="1" smtClean="0"/>
              <a:t>DevOpsDays</a:t>
            </a:r>
            <a:r>
              <a:rPr lang="en-US" dirty="0" smtClean="0"/>
              <a:t> DC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335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capitalone</a:t>
            </a:r>
            <a:endParaRPr lang="en-US" dirty="0"/>
          </a:p>
        </p:txBody>
      </p:sp>
      <p:pic>
        <p:nvPicPr>
          <p:cNvPr id="4" name="Content Placeholder 3" descr="C1_Core_G_CMYK_R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93" b="-92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@_</a:t>
            </a:r>
            <a:r>
              <a:rPr lang="en-US" dirty="0" err="1" smtClean="0"/>
              <a:t>eglobaltech</a:t>
            </a:r>
            <a:endParaRPr lang="en-US" dirty="0"/>
          </a:p>
        </p:txBody>
      </p:sp>
      <p:pic>
        <p:nvPicPr>
          <p:cNvPr id="4" name="Content Placeholder 3" descr="eGlobalTech logo pn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955" b="-219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excellaco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387" r="-24387"/>
          <a:stretch>
            <a:fillRect/>
          </a:stretch>
        </p:blipFill>
        <p:spPr bwMode="auto">
          <a:xfrm>
            <a:off x="457200" y="1222557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270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Etherpad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e.devopsdaysdc.org</a:t>
            </a:r>
            <a:endParaRPr lang="en-US" dirty="0" smtClean="0"/>
          </a:p>
          <a:p>
            <a:pPr lvl="1"/>
            <a:r>
              <a:rPr lang="en-US" dirty="0"/>
              <a:t>We Are Hiring</a:t>
            </a:r>
          </a:p>
          <a:p>
            <a:pPr lvl="1"/>
            <a:r>
              <a:rPr lang="en-US" dirty="0"/>
              <a:t>Looking for </a:t>
            </a:r>
            <a:r>
              <a:rPr lang="en-US" dirty="0" smtClean="0"/>
              <a:t>Work</a:t>
            </a:r>
          </a:p>
          <a:p>
            <a:pPr lvl="1"/>
            <a:r>
              <a:rPr lang="en-US" dirty="0" smtClean="0"/>
              <a:t>Reading List</a:t>
            </a:r>
          </a:p>
          <a:p>
            <a:pPr lvl="1"/>
            <a:r>
              <a:rPr lang="en-US" dirty="0" smtClean="0"/>
              <a:t>Social Media</a:t>
            </a:r>
            <a:endParaRPr lang="en-US" dirty="0"/>
          </a:p>
          <a:p>
            <a:pPr lvl="1"/>
            <a:r>
              <a:rPr lang="en-US" dirty="0" smtClean="0"/>
              <a:t>Feedback on </a:t>
            </a:r>
            <a:r>
              <a:rPr lang="en-US" dirty="0" err="1" smtClean="0"/>
              <a:t>DevOpsDays</a:t>
            </a:r>
            <a:r>
              <a:rPr lang="en-US" dirty="0" smtClean="0"/>
              <a:t> DC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5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solarwinds</a:t>
            </a:r>
            <a:endParaRPr lang="en-US" dirty="0"/>
          </a:p>
        </p:txBody>
      </p:sp>
      <p:pic>
        <p:nvPicPr>
          <p:cNvPr id="5" name="Content Placeholder 4" descr="sw_logo_tag_manage-IT_RGB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71" b="-7971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1759641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csra_inc</a:t>
            </a:r>
            <a:endParaRPr lang="en-US" dirty="0"/>
          </a:p>
        </p:txBody>
      </p:sp>
      <p:pic>
        <p:nvPicPr>
          <p:cNvPr id="4" name="Content Placeholder 3" descr="CSRA_Logo_CS5.ep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851" b="-348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658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docker</a:t>
            </a:r>
            <a:endParaRPr lang="en-US" dirty="0"/>
          </a:p>
        </p:txBody>
      </p:sp>
      <p:pic>
        <p:nvPicPr>
          <p:cNvPr id="4" name="Content Placeholder 3" descr="docker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2847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&amp; Venue Sponsor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www.commerce.gov/sites/commerce.gov/files/media/images/branding/uspto_seal_full_color.jp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299" r="-10299"/>
          <a:stretch>
            <a:fillRect/>
          </a:stretch>
        </p:blipFill>
        <p:spPr bwMode="auto">
          <a:xfrm>
            <a:off x="457200" y="1200151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uspto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4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Thursday Schedule at a Glance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9:00 – Keynotes</a:t>
            </a:r>
          </a:p>
          <a:p>
            <a:pPr lvl="1"/>
            <a:r>
              <a:rPr lang="en-US" dirty="0" smtClean="0"/>
              <a:t>10:25 – Morning Break</a:t>
            </a:r>
          </a:p>
          <a:p>
            <a:r>
              <a:rPr lang="en-US" dirty="0" smtClean="0"/>
              <a:t>11:55 – Ignite Talks</a:t>
            </a:r>
          </a:p>
          <a:p>
            <a:r>
              <a:rPr lang="en-US" dirty="0" smtClean="0"/>
              <a:t>12:25 – Open Space 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1:00 – Lunch</a:t>
            </a:r>
          </a:p>
          <a:p>
            <a:r>
              <a:rPr lang="en-US" dirty="0" smtClean="0"/>
              <a:t>2</a:t>
            </a:r>
            <a:r>
              <a:rPr lang="en-US" dirty="0"/>
              <a:t>:</a:t>
            </a:r>
            <a:r>
              <a:rPr lang="en-US" dirty="0" smtClean="0"/>
              <a:t>00 </a:t>
            </a:r>
            <a:r>
              <a:rPr lang="en-US" dirty="0"/>
              <a:t>– </a:t>
            </a:r>
            <a:r>
              <a:rPr lang="en-US" dirty="0" smtClean="0"/>
              <a:t>Open Spaces</a:t>
            </a:r>
            <a:endParaRPr lang="en-US" dirty="0"/>
          </a:p>
          <a:p>
            <a:r>
              <a:rPr lang="en-US" dirty="0" smtClean="0"/>
              <a:t>4:15 </a:t>
            </a:r>
            <a:r>
              <a:rPr lang="en-US" dirty="0"/>
              <a:t>– </a:t>
            </a:r>
            <a:r>
              <a:rPr lang="en-US" dirty="0" err="1" smtClean="0"/>
              <a:t>DevOpsDays</a:t>
            </a:r>
            <a:r>
              <a:rPr lang="en-US" dirty="0" smtClean="0"/>
              <a:t> Podcast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99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@chef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upload.wikimedia.org/wikipedia/en/5/56/Chef_Software_Inc._company_logo.pn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227" r="-83227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Word_Clouds_for_Kids____ABCya_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14" y="0"/>
            <a:ext cx="68731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05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houghtworks_go_snap_cd-logo-01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88" r="-18288"/>
          <a:stretch>
            <a:fillRect/>
          </a:stretch>
        </p:blipFill>
        <p:spPr>
          <a:xfrm>
            <a:off x="1914034" y="1475416"/>
            <a:ext cx="5315932" cy="21926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thoughtworks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20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pagerduty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19" b="12938"/>
          <a:stretch/>
        </p:blipFill>
        <p:spPr bwMode="auto">
          <a:xfrm>
            <a:off x="457200" y="1206881"/>
            <a:ext cx="8229600" cy="280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– Wednesday 6:00PM</a:t>
            </a:r>
            <a:endParaRPr lang="en-US" dirty="0"/>
          </a:p>
        </p:txBody>
      </p:sp>
      <p:pic>
        <p:nvPicPr>
          <p:cNvPr id="4" name="Content Placeholder 3" descr="cc_lo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3" r="-913"/>
          <a:stretch>
            <a:fillRect/>
          </a:stretch>
        </p:blipFill>
        <p:spPr>
          <a:xfrm>
            <a:off x="2536249" y="1732062"/>
            <a:ext cx="4071502" cy="1679377"/>
          </a:xfrm>
        </p:spPr>
      </p:pic>
    </p:spTree>
    <p:extLst>
      <p:ext uri="{BB962C8B-B14F-4D97-AF65-F5344CB8AC3E}">
        <p14:creationId xmlns:p14="http://schemas.microsoft.com/office/powerpoint/2010/main" val="4132586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Content Placeholder 3" descr="GitHub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1" b="-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customink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45" r="-38645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redhatsoftware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" b="19185"/>
          <a:stretch/>
        </p:blipFill>
        <p:spPr bwMode="auto">
          <a:xfrm>
            <a:off x="457200" y="1168400"/>
            <a:ext cx="8229600" cy="27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743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etachedretinamusi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072" b="-77072"/>
          <a:stretch>
            <a:fillRect/>
          </a:stretch>
        </p:blipFill>
        <p:spPr>
          <a:xfrm>
            <a:off x="457200" y="-577196"/>
            <a:ext cx="8229600" cy="3394472"/>
          </a:xfrm>
        </p:spPr>
      </p:pic>
      <p:pic>
        <p:nvPicPr>
          <p:cNvPr id="5" name="Picture 4" descr="detachedretinamusi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3171"/>
            <a:ext cx="8229600" cy="295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4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9275500">
            <a:off x="289972" y="3360591"/>
            <a:ext cx="1830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Designed by </a:t>
            </a:r>
          </a:p>
          <a:p>
            <a:r>
              <a:rPr lang="en-US" dirty="0" smtClean="0"/>
              <a:t>Terry Watkins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6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ansible</a:t>
            </a:r>
            <a:endParaRPr lang="en-US" dirty="0"/>
          </a:p>
        </p:txBody>
      </p:sp>
      <p:pic>
        <p:nvPicPr>
          <p:cNvPr id="3" name="Content Placeholder 2" descr="Ansible-Wordmark-Large-RGB-Blac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5" b="-3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9618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dltsolutions</a:t>
            </a:r>
            <a:endParaRPr lang="en-US" dirty="0"/>
          </a:p>
        </p:txBody>
      </p:sp>
      <p:pic>
        <p:nvPicPr>
          <p:cNvPr id="5" name="Content Placeholder 4" descr="DL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29" r="-703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7597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omniti</a:t>
            </a:r>
            <a:endParaRPr lang="en-US" dirty="0"/>
          </a:p>
        </p:txBody>
      </p:sp>
      <p:pic>
        <p:nvPicPr>
          <p:cNvPr id="4" name="Content Placeholder 3" descr="omni-TI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23" b="-270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6921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Wednesday Morning</a:t>
            </a:r>
            <a:endParaRPr lang="en-US" dirty="0"/>
          </a:p>
        </p:txBody>
      </p:sp>
      <p:pic>
        <p:nvPicPr>
          <p:cNvPr id="7" name="Content Placeholder 6" descr="DevOpsDays_DC_-_20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00" r="-46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4645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aspe_inc</a:t>
            </a:r>
            <a:endParaRPr lang="en-US" dirty="0"/>
          </a:p>
        </p:txBody>
      </p:sp>
      <p:pic>
        <p:nvPicPr>
          <p:cNvPr id="5" name="Content Placeholder 4" descr="aspe_lo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84" r="-19884"/>
          <a:stretch>
            <a:fillRect/>
          </a:stretch>
        </p:blipFill>
        <p:spPr>
          <a:xfrm>
            <a:off x="1541988" y="1321958"/>
            <a:ext cx="6060025" cy="2499585"/>
          </a:xfrm>
        </p:spPr>
      </p:pic>
    </p:spTree>
    <p:extLst>
      <p:ext uri="{BB962C8B-B14F-4D97-AF65-F5344CB8AC3E}">
        <p14:creationId xmlns:p14="http://schemas.microsoft.com/office/powerpoint/2010/main" val="631806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saucelabs</a:t>
            </a:r>
            <a:endParaRPr lang="en-US" dirty="0"/>
          </a:p>
        </p:txBody>
      </p:sp>
      <p:pic>
        <p:nvPicPr>
          <p:cNvPr id="4" name="Content Placeholder 3" descr="020101_LOGO_Sauce-Labs_Vert_Red-Grey_RG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629" r="-756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681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9275500">
            <a:off x="289972" y="3360591"/>
            <a:ext cx="1830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Designed by </a:t>
            </a:r>
          </a:p>
          <a:p>
            <a:r>
              <a:rPr lang="en-US" dirty="0" smtClean="0"/>
              <a:t>Terry Watkins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6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Wednesday Afternoon</a:t>
            </a:r>
            <a:endParaRPr lang="en-US" dirty="0"/>
          </a:p>
        </p:txBody>
      </p:sp>
      <p:pic>
        <p:nvPicPr>
          <p:cNvPr id="4" name="Content Placeholder 3" descr="DevOpsDays_DC_-_20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3" r="-68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2505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infozencorp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50" r="-11050"/>
          <a:stretch>
            <a:fillRect/>
          </a:stretch>
        </p:blipFill>
        <p:spPr bwMode="auto">
          <a:xfrm>
            <a:off x="234293" y="1184077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151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comcast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4" descr="http://www.underconsideration.com/brandnew/archives/comcast_logo_detai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3" b="6323"/>
          <a:stretch/>
        </p:blipFill>
        <p:spPr bwMode="auto">
          <a:xfrm>
            <a:off x="832413" y="1168401"/>
            <a:ext cx="7479987" cy="28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83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Wednesday Schedule at a Glance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9:00 – Keynotes</a:t>
            </a:r>
          </a:p>
          <a:p>
            <a:pPr lvl="1"/>
            <a:r>
              <a:rPr lang="en-US" dirty="0" smtClean="0"/>
              <a:t>10:35 – Morning Break</a:t>
            </a:r>
          </a:p>
          <a:p>
            <a:r>
              <a:rPr lang="en-US" dirty="0" smtClean="0"/>
              <a:t>12:05 – Ignite Talks</a:t>
            </a:r>
          </a:p>
          <a:p>
            <a:r>
              <a:rPr lang="en-US" dirty="0" smtClean="0"/>
              <a:t>12:20 – Open Space Agenda</a:t>
            </a:r>
          </a:p>
          <a:p>
            <a:r>
              <a:rPr lang="en-US" dirty="0"/>
              <a:t>1:00 – </a:t>
            </a:r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</a:t>
            </a:r>
            <a:r>
              <a:rPr lang="en-US" dirty="0"/>
              <a:t>:</a:t>
            </a:r>
            <a:r>
              <a:rPr lang="en-US" dirty="0" smtClean="0"/>
              <a:t>00 </a:t>
            </a:r>
            <a:r>
              <a:rPr lang="en-US" dirty="0"/>
              <a:t>– Ignite Talks</a:t>
            </a:r>
          </a:p>
          <a:p>
            <a:r>
              <a:rPr lang="en-US" dirty="0"/>
              <a:t>2:</a:t>
            </a:r>
            <a:r>
              <a:rPr lang="en-US" dirty="0" smtClean="0"/>
              <a:t>20 </a:t>
            </a:r>
            <a:r>
              <a:rPr lang="en-US" dirty="0"/>
              <a:t>– Open </a:t>
            </a:r>
            <a:r>
              <a:rPr lang="en-US" dirty="0" smtClean="0"/>
              <a:t>Spaces</a:t>
            </a:r>
          </a:p>
          <a:p>
            <a:pPr lvl="1"/>
            <a:r>
              <a:rPr lang="en-US" dirty="0" smtClean="0"/>
              <a:t>3:30 – Afternoon Break</a:t>
            </a:r>
            <a:endParaRPr lang="en-US" dirty="0"/>
          </a:p>
          <a:p>
            <a:r>
              <a:rPr lang="en-US" dirty="0"/>
              <a:t>4:</a:t>
            </a:r>
            <a:r>
              <a:rPr lang="en-US" dirty="0" smtClean="0"/>
              <a:t>50 </a:t>
            </a:r>
            <a:r>
              <a:rPr lang="en-US" dirty="0"/>
              <a:t>– Evening News</a:t>
            </a:r>
          </a:p>
          <a:p>
            <a:r>
              <a:rPr lang="en-US" dirty="0"/>
              <a:t>6:</a:t>
            </a:r>
            <a:r>
              <a:rPr lang="en-US" dirty="0" smtClean="0"/>
              <a:t>00 </a:t>
            </a:r>
            <a:r>
              <a:rPr lang="en-US" dirty="0"/>
              <a:t>– Happy Hour at the Carlyle Club</a:t>
            </a:r>
          </a:p>
        </p:txBody>
      </p:sp>
    </p:spTree>
    <p:extLst>
      <p:ext uri="{BB962C8B-B14F-4D97-AF65-F5344CB8AC3E}">
        <p14:creationId xmlns:p14="http://schemas.microsoft.com/office/powerpoint/2010/main" val="3478341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karsunllc</a:t>
            </a:r>
            <a:endParaRPr lang="en-US" dirty="0"/>
          </a:p>
        </p:txBody>
      </p:sp>
      <p:pic>
        <p:nvPicPr>
          <p:cNvPr id="5" name="Content Placeholder 4" descr="Karsun_logo_fin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956" b="-129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156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Wednesday Afternoon &amp; Evening</a:t>
            </a:r>
            <a:endParaRPr lang="en-US" dirty="0"/>
          </a:p>
        </p:txBody>
      </p:sp>
      <p:pic>
        <p:nvPicPr>
          <p:cNvPr id="4" name="Content Placeholder 3" descr="DevOpsDays_DC_-_20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547" b="-155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1235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pic>
        <p:nvPicPr>
          <p:cNvPr id="8" name="Content Placeholder 7" descr="HarmoniaLogo2014-white-large (1)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5907" b="-759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8850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Word_Clouds_for_Kids____ABCya_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197" r="-100197"/>
          <a:stretch>
            <a:fillRect/>
          </a:stretch>
        </p:blipFill>
        <p:spPr>
          <a:xfrm rot="16200000">
            <a:off x="-3012002" y="-556431"/>
            <a:ext cx="15168004" cy="6256363"/>
          </a:xfrm>
        </p:spPr>
      </p:pic>
    </p:spTree>
    <p:extLst>
      <p:ext uri="{BB962C8B-B14F-4D97-AF65-F5344CB8AC3E}">
        <p14:creationId xmlns:p14="http://schemas.microsoft.com/office/powerpoint/2010/main" val="3446013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evidentdotio</a:t>
            </a:r>
            <a:endParaRPr lang="en-US" dirty="0"/>
          </a:p>
        </p:txBody>
      </p:sp>
      <p:pic>
        <p:nvPicPr>
          <p:cNvPr id="4" name="Content Placeholder 3" descr="evident_logo_h_web-light_black (1)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314" b="-163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37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victorops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897" r="-47897"/>
          <a:stretch>
            <a:fillRect/>
          </a:stretch>
        </p:blipFill>
        <p:spPr bwMode="auto">
          <a:xfrm>
            <a:off x="457200" y="1209736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717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Thursday Morning</a:t>
            </a:r>
            <a:endParaRPr lang="en-US" dirty="0"/>
          </a:p>
        </p:txBody>
      </p:sp>
      <p:pic>
        <p:nvPicPr>
          <p:cNvPr id="4" name="Content Placeholder 3" descr="DevOpsDays_DC_-_20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6" b="-7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3289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cloudbees</a:t>
            </a:r>
            <a:endParaRPr lang="en-US" dirty="0"/>
          </a:p>
        </p:txBody>
      </p:sp>
      <p:pic>
        <p:nvPicPr>
          <p:cNvPr id="4" name="Content Placeholder 3" descr="CloudBees_official_lo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2" r="-19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8979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fanniemae</a:t>
            </a:r>
            <a:endParaRPr lang="en-US" dirty="0"/>
          </a:p>
        </p:txBody>
      </p:sp>
      <p:pic>
        <p:nvPicPr>
          <p:cNvPr id="8" name="Content Placeholder 7" descr="PRINT-COATED_fm_4cp_nvy_tm_5x1-5in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249" b="-192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9747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9275500">
            <a:off x="289972" y="3360591"/>
            <a:ext cx="1830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Designed by </a:t>
            </a:r>
          </a:p>
          <a:p>
            <a:r>
              <a:rPr lang="en-US" dirty="0" smtClean="0"/>
              <a:t>Terry Watkins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6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pic>
        <p:nvPicPr>
          <p:cNvPr id="6" name="Content Placeholder 5" descr="logo-horizont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786" b="-4178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opsgenie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Thursday Afternoon</a:t>
            </a:r>
            <a:endParaRPr lang="en-US" dirty="0"/>
          </a:p>
        </p:txBody>
      </p:sp>
      <p:pic>
        <p:nvPicPr>
          <p:cNvPr id="5" name="Content Placeholder 4" descr="DevOpsDays_DC_-_20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32" b="-63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1861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sonatype</a:t>
            </a:r>
            <a:endParaRPr lang="en-US" dirty="0"/>
          </a:p>
        </p:txBody>
      </p:sp>
      <p:pic>
        <p:nvPicPr>
          <p:cNvPr id="3" name="Content Placeholder 2" descr="sonatype_logo_whiteB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" b="-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843246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halvikcorp</a:t>
            </a:r>
            <a:endParaRPr lang="en-US" dirty="0"/>
          </a:p>
        </p:txBody>
      </p:sp>
      <p:pic>
        <p:nvPicPr>
          <p:cNvPr id="4" name="Content Placeholder 3" descr="Halvik_logo_large_red&amp;grey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687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jhctechnology</a:t>
            </a:r>
            <a:endParaRPr lang="en-US" dirty="0" smtClean="0"/>
          </a:p>
        </p:txBody>
      </p:sp>
      <p:pic>
        <p:nvPicPr>
          <p:cNvPr id="6" name="Content Placeholder 5" descr="JHC_Technology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081" r="-320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7900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Thursday Afternoon</a:t>
            </a:r>
            <a:endParaRPr lang="en-US" dirty="0"/>
          </a:p>
        </p:txBody>
      </p:sp>
      <p:pic>
        <p:nvPicPr>
          <p:cNvPr id="4" name="Content Placeholder 3" descr="DevOpsDays_DC_-_20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371" b="-553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4187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stsiinc</a:t>
            </a:r>
            <a:endParaRPr lang="en-US" dirty="0"/>
          </a:p>
        </p:txBody>
      </p:sp>
      <p:pic>
        <p:nvPicPr>
          <p:cNvPr id="4" name="Content Placeholder 3" descr="stsi_logo_larg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848" b="-138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9024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phishme</a:t>
            </a:r>
            <a:endParaRPr lang="en-US" dirty="0"/>
          </a:p>
        </p:txBody>
      </p:sp>
      <p:pic>
        <p:nvPicPr>
          <p:cNvPr id="5" name="Content Placeholder 4" descr="PhishMe_Logo_RGB_2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074" b="-30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881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govready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Inline image 1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871" b="-52871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August 16-17</a:t>
            </a:r>
            <a:endParaRPr lang="en-US" dirty="0"/>
          </a:p>
        </p:txBody>
      </p:sp>
      <p:pic>
        <p:nvPicPr>
          <p:cNvPr id="4" name="Content Placeholder 3" descr="devops_-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604" r="-766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279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solidfire</a:t>
            </a:r>
            <a:endParaRPr lang="en-US" dirty="0"/>
          </a:p>
        </p:txBody>
      </p:sp>
      <p:pic>
        <p:nvPicPr>
          <p:cNvPr id="4" name="Content Placeholder 3" descr="NTAP-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2920" b="-629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olbi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aol_inc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44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fearlesssol</a:t>
            </a:r>
            <a:endParaRPr lang="en-US" dirty="0"/>
          </a:p>
        </p:txBody>
      </p:sp>
      <p:pic>
        <p:nvPicPr>
          <p:cNvPr id="5" name="Content Placeholder 4" descr="fearless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995" b="-159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0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aisteam</a:t>
            </a:r>
            <a:endParaRPr lang="en-US" dirty="0"/>
          </a:p>
        </p:txBody>
      </p:sp>
      <p:pic>
        <p:nvPicPr>
          <p:cNvPr id="5" name="Content Placeholder 4" descr="ai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7116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reate_a_map___Mapcustomizer_co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67" r="-17567"/>
          <a:stretch>
            <a:fillRect/>
          </a:stretch>
        </p:blipFill>
        <p:spPr>
          <a:xfrm>
            <a:off x="457200" y="206375"/>
            <a:ext cx="8229600" cy="4387850"/>
          </a:xfrm>
        </p:spPr>
      </p:pic>
    </p:spTree>
    <p:extLst>
      <p:ext uri="{BB962C8B-B14F-4D97-AF65-F5344CB8AC3E}">
        <p14:creationId xmlns:p14="http://schemas.microsoft.com/office/powerpoint/2010/main" val="3437861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9275500">
            <a:off x="289972" y="3360591"/>
            <a:ext cx="1830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Designed by </a:t>
            </a:r>
          </a:p>
          <a:p>
            <a:r>
              <a:rPr lang="en-US" dirty="0" smtClean="0"/>
              <a:t>Terry Watkins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6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Staff &amp; Volunteers</a:t>
            </a:r>
            <a:endParaRPr lang="en-US" dirty="0"/>
          </a:p>
        </p:txBody>
      </p:sp>
      <p:pic>
        <p:nvPicPr>
          <p:cNvPr id="5" name="Content Placeholder 4" descr="Design_Lab_-_Create_Your_Own_T-shirts_Online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3" b="6073"/>
          <a:stretch>
            <a:fillRect/>
          </a:stretch>
        </p:blipFill>
        <p:spPr/>
      </p:pic>
      <p:pic>
        <p:nvPicPr>
          <p:cNvPr id="6" name="Content Placeholder 5" descr="Design_Lab_-_Create_Your_Own_T-shirts_Online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7" b="59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0864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@pivotal</a:t>
            </a:r>
            <a:endParaRPr lang="en-US" dirty="0"/>
          </a:p>
        </p:txBody>
      </p:sp>
      <p:pic>
        <p:nvPicPr>
          <p:cNvPr id="6" name="Content Placeholder 5" descr="pivotal_logo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317" b="-40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7873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6185</TotalTime>
  <Words>371</Words>
  <Application>Microsoft Macintosh PowerPoint</Application>
  <PresentationFormat>On-screen Show (16:9)</PresentationFormat>
  <Paragraphs>138</Paragraphs>
  <Slides>62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aol</vt:lpstr>
      <vt:lpstr>Platinum &amp; Venue Sponsor</vt:lpstr>
      <vt:lpstr>aol</vt:lpstr>
      <vt:lpstr>Wednesday Schedule at a Glance</vt:lpstr>
      <vt:lpstr>Happy Hour Sponsor</vt:lpstr>
      <vt:lpstr>Happy Hour Sponsor</vt:lpstr>
      <vt:lpstr>aol</vt:lpstr>
      <vt:lpstr>Staff &amp; Volunteers</vt:lpstr>
      <vt:lpstr>Platinum Sponsor</vt:lpstr>
      <vt:lpstr>Platinum Sponsor</vt:lpstr>
      <vt:lpstr>Platinum Sponsor</vt:lpstr>
      <vt:lpstr>Etherpad</vt:lpstr>
      <vt:lpstr>Platinum Sponsor</vt:lpstr>
      <vt:lpstr>Platinum Sponsor</vt:lpstr>
      <vt:lpstr>Platinum Sponsor</vt:lpstr>
      <vt:lpstr>Etherpad</vt:lpstr>
      <vt:lpstr>Platinum Sponsor</vt:lpstr>
      <vt:lpstr>Platinum Sponsor</vt:lpstr>
      <vt:lpstr>Platinum Sponsor</vt:lpstr>
      <vt:lpstr>Thursday Schedule at a Glance</vt:lpstr>
      <vt:lpstr>Platinum Sponsor</vt:lpstr>
      <vt:lpstr>PowerPoint Presentation</vt:lpstr>
      <vt:lpstr>Platinum Sponsor</vt:lpstr>
      <vt:lpstr>Platinum Sponsor</vt:lpstr>
      <vt:lpstr>Happy Hour – Wednesday 6:00PM</vt:lpstr>
      <vt:lpstr>Platinum Sponsor</vt:lpstr>
      <vt:lpstr>Platinum Sponsor</vt:lpstr>
      <vt:lpstr>Platinum Sponsor</vt:lpstr>
      <vt:lpstr>PowerPoint Presentation</vt:lpstr>
      <vt:lpstr>Platinum Sponsor</vt:lpstr>
      <vt:lpstr>Platinum Sponsor</vt:lpstr>
      <vt:lpstr>Platinum Sponsor</vt:lpstr>
      <vt:lpstr>Wednesday Morning</vt:lpstr>
      <vt:lpstr>Platinum Sponsor</vt:lpstr>
      <vt:lpstr>Platinum Sponsor</vt:lpstr>
      <vt:lpstr>aol</vt:lpstr>
      <vt:lpstr>Wednesday Afternoon</vt:lpstr>
      <vt:lpstr>Gold Sponsor</vt:lpstr>
      <vt:lpstr>Gold Sponsor</vt:lpstr>
      <vt:lpstr>Gold Sponsor</vt:lpstr>
      <vt:lpstr>Wednesday Afternoon &amp; Evening</vt:lpstr>
      <vt:lpstr>Gold Sponsor</vt:lpstr>
      <vt:lpstr>PowerPoint Presentation</vt:lpstr>
      <vt:lpstr>Gold Sponsor</vt:lpstr>
      <vt:lpstr>Gold Sponsor</vt:lpstr>
      <vt:lpstr>Thursday Morning</vt:lpstr>
      <vt:lpstr>Gold Sponsor</vt:lpstr>
      <vt:lpstr>Gold Sponsor</vt:lpstr>
      <vt:lpstr>aol</vt:lpstr>
      <vt:lpstr>Thursday Afternoon</vt:lpstr>
      <vt:lpstr>Silver Sponsor</vt:lpstr>
      <vt:lpstr>Silver Sponsor</vt:lpstr>
      <vt:lpstr>Silver Sponsor</vt:lpstr>
      <vt:lpstr>Thursday Afternoon</vt:lpstr>
      <vt:lpstr>Silver Sponsor</vt:lpstr>
      <vt:lpstr>Silver Sponsor</vt:lpstr>
      <vt:lpstr>Silver Sponsor</vt:lpstr>
      <vt:lpstr>August 16-17</vt:lpstr>
      <vt:lpstr>Silver Sponsor</vt:lpstr>
      <vt:lpstr>Silver Sponsor</vt:lpstr>
      <vt:lpstr>Silver Sponsor</vt:lpstr>
      <vt:lpstr>PowerPoint Presentation</vt:lpstr>
    </vt:vector>
  </TitlesOfParts>
  <Company>Chef Software,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Nathen Harvey</dc:creator>
  <cp:lastModifiedBy>Nathen Harvey</cp:lastModifiedBy>
  <cp:revision>89</cp:revision>
  <cp:lastPrinted>2016-06-03T18:50:42Z</cp:lastPrinted>
  <dcterms:created xsi:type="dcterms:W3CDTF">2016-05-31T15:19:19Z</dcterms:created>
  <dcterms:modified xsi:type="dcterms:W3CDTF">2016-06-07T06:14:09Z</dcterms:modified>
</cp:coreProperties>
</file>